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7835B8-76CF-4EA8-89A4-F2344318E11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25.10.21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7BD8BD7-49CB-456C-A8AD-FF739D231D1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F28BFBF-54F0-40F4-91B1-D0D9920F04A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25.10.21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0024D0-2498-44AA-AC34-85AD1E86979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35A79A5-E06D-4956-AF63-A76BF226C4B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25.10.21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7EEAEE-685B-4FE2-9357-AE988EB8C9C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-279720" y="-99360"/>
            <a:ext cx="9423360" cy="7067160"/>
          </a:xfrm>
          <a:prstGeom prst="rect">
            <a:avLst/>
          </a:prstGeom>
          <a:ln w="0">
            <a:noFill/>
          </a:ln>
        </p:spPr>
      </p:pic>
      <p:sp>
        <p:nvSpPr>
          <p:cNvPr id="127" name="TextBox 1"/>
          <p:cNvSpPr/>
          <p:nvPr/>
        </p:nvSpPr>
        <p:spPr>
          <a:xfrm>
            <a:off x="539640" y="-7560"/>
            <a:ext cx="781236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6600" spc="-1" strike="noStrike">
                <a:solidFill>
                  <a:srgbClr val="99ff33"/>
                </a:solidFill>
                <a:latin typeface="Times New Roman"/>
              </a:rPr>
              <a:t>Световозвращатели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128" name="TextBox 6"/>
          <p:cNvSpPr/>
          <p:nvPr/>
        </p:nvSpPr>
        <p:spPr>
          <a:xfrm>
            <a:off x="2430000" y="1100520"/>
            <a:ext cx="3384000" cy="31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000" spc="-1" strike="noStrike">
                <a:solidFill>
                  <a:srgbClr val="99ff33"/>
                </a:solidFill>
                <a:latin typeface="Calibri"/>
              </a:rPr>
              <a:t>Засветись!</a:t>
            </a:r>
            <a:endParaRPr b="0" lang="ru-RU" sz="5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000" spc="-1" strike="noStrike">
                <a:solidFill>
                  <a:srgbClr val="99ff33"/>
                </a:solidFill>
                <a:latin typeface="Calibri"/>
              </a:rPr>
              <a:t> </a:t>
            </a:r>
            <a:r>
              <a:rPr b="1" lang="ru-RU" sz="5000" spc="-1" strike="noStrike">
                <a:solidFill>
                  <a:srgbClr val="99ff33"/>
                </a:solidFill>
                <a:latin typeface="Calibri"/>
              </a:rPr>
              <a:t>Стань заметнее на дороге!</a:t>
            </a:r>
            <a:endParaRPr b="0" lang="ru-RU" sz="5000" spc="-1" strike="noStrike">
              <a:latin typeface="Arial"/>
            </a:endParaRPr>
          </a:p>
        </p:txBody>
      </p:sp>
      <p:sp>
        <p:nvSpPr>
          <p:cNvPr id="129" name="TextBox 7"/>
          <p:cNvSpPr/>
          <p:nvPr/>
        </p:nvSpPr>
        <p:spPr>
          <a:xfrm>
            <a:off x="43560" y="3285000"/>
            <a:ext cx="271548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300" spc="-1" strike="noStrike" cap="all">
                <a:solidFill>
                  <a:srgbClr val="bc004b"/>
                </a:solidFill>
                <a:latin typeface="Calibri"/>
              </a:rPr>
              <a:t>Фликер</a:t>
            </a:r>
            <a:endParaRPr b="0" lang="ru-RU" sz="2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300" spc="-1" strike="noStrike" cap="all">
                <a:solidFill>
                  <a:srgbClr val="bc004b"/>
                </a:solidFill>
                <a:latin typeface="Calibri"/>
              </a:rPr>
              <a:t>Светоотражатель </a:t>
            </a:r>
            <a:endParaRPr b="0" lang="ru-RU" sz="2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300" spc="-1" strike="noStrike" cap="all">
                <a:solidFill>
                  <a:srgbClr val="bc004b"/>
                </a:solidFill>
                <a:latin typeface="Calibri"/>
              </a:rPr>
              <a:t>Важно для всех!</a:t>
            </a:r>
            <a:endParaRPr b="0" lang="ru-RU" sz="2300" spc="-1" strike="noStrike">
              <a:latin typeface="Arial"/>
            </a:endParaRPr>
          </a:p>
        </p:txBody>
      </p:sp>
      <p:pic>
        <p:nvPicPr>
          <p:cNvPr id="130" name="Рисунок 9" descr=""/>
          <p:cNvPicPr/>
          <p:nvPr/>
        </p:nvPicPr>
        <p:blipFill>
          <a:blip r:embed="rId2"/>
          <a:stretch/>
        </p:blipFill>
        <p:spPr>
          <a:xfrm>
            <a:off x="2759040" y="4433040"/>
            <a:ext cx="2952000" cy="186228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0" descr=""/>
          <p:cNvPicPr/>
          <p:nvPr/>
        </p:nvPicPr>
        <p:blipFill>
          <a:blip r:embed="rId3"/>
          <a:stretch/>
        </p:blipFill>
        <p:spPr>
          <a:xfrm>
            <a:off x="395640" y="1340640"/>
            <a:ext cx="1862280" cy="186228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4" descr=""/>
          <p:cNvPicPr/>
          <p:nvPr/>
        </p:nvPicPr>
        <p:blipFill>
          <a:blip r:embed="rId4"/>
          <a:stretch/>
        </p:blipFill>
        <p:spPr>
          <a:xfrm>
            <a:off x="6516360" y="1314720"/>
            <a:ext cx="2016000" cy="19177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6" name="Объект 6"/>
          <p:cNvSpPr txBox="1"/>
          <p:nvPr/>
        </p:nvSpPr>
        <p:spPr>
          <a:xfrm>
            <a:off x="457200" y="836640"/>
            <a:ext cx="8229240" cy="5184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7000"/>
          </a:bodyPr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1" lang="ru-RU" sz="5100" spc="-1" strike="noStrike">
                <a:solidFill>
                  <a:srgbClr val="002060"/>
                </a:solidFill>
                <a:latin typeface="Calibri"/>
              </a:rPr>
              <a:t>Фликер</a:t>
            </a: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 – это без сомненья,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Знак дорожного движенья,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Что на месте не стоит,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А с тобой везде спешит,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Темноты он не боится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И от света фар искрится.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Маячок такой водитель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За версту всегда увидит.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Прикрепи к одежде ФЛИКЕР – 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20"/>
              </a:spcBef>
              <a:tabLst>
                <a:tab algn="l" pos="0"/>
              </a:tabLst>
            </a:pPr>
            <a:r>
              <a:rPr b="0" lang="ru-RU" sz="5100" spc="-1" strike="noStrike">
                <a:solidFill>
                  <a:srgbClr val="002060"/>
                </a:solidFill>
                <a:latin typeface="Calibri"/>
              </a:rPr>
              <a:t>Это твой телохранитель!</a:t>
            </a: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5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Рисунок 1" descr=""/>
          <p:cNvPicPr/>
          <p:nvPr/>
        </p:nvPicPr>
        <p:blipFill>
          <a:blip r:embed="rId2"/>
          <a:stretch/>
        </p:blipFill>
        <p:spPr>
          <a:xfrm>
            <a:off x="179640" y="1772640"/>
            <a:ext cx="1763280" cy="1745640"/>
          </a:xfrm>
          <a:prstGeom prst="rect">
            <a:avLst/>
          </a:prstGeom>
          <a:ln w="0">
            <a:noFill/>
          </a:ln>
        </p:spPr>
      </p:pic>
    </p:spTree>
  </p:cSld>
  <p:transition spd="slow">
    <p:wheel spokes="1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9" name="Объект 5"/>
          <p:cNvSpPr txBox="1"/>
          <p:nvPr/>
        </p:nvSpPr>
        <p:spPr>
          <a:xfrm>
            <a:off x="395640" y="692640"/>
            <a:ext cx="8373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321"/>
              </a:spcBef>
              <a:tabLst>
                <a:tab algn="l" pos="0"/>
              </a:tabLst>
            </a:pPr>
            <a:r>
              <a:rPr b="1" lang="ru-RU" sz="6600" spc="-1" strike="noStrike">
                <a:solidFill>
                  <a:srgbClr val="ffff00"/>
                </a:solidFill>
                <a:latin typeface="Calibri"/>
              </a:rPr>
              <a:t>Спасибо за внимание!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ffff00"/>
                </a:solidFill>
                <a:latin typeface="Calibri"/>
              </a:rPr>
              <a:t>Берегите себя и своих близких.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Рисунок 1" descr=""/>
          <p:cNvPicPr/>
          <p:nvPr/>
        </p:nvPicPr>
        <p:blipFill>
          <a:blip r:embed="rId2"/>
          <a:stretch/>
        </p:blipFill>
        <p:spPr>
          <a:xfrm>
            <a:off x="2411640" y="3933000"/>
            <a:ext cx="3986280" cy="2498040"/>
          </a:xfrm>
          <a:prstGeom prst="rect">
            <a:avLst/>
          </a:prstGeom>
          <a:ln w="0">
            <a:noFill/>
          </a:ln>
        </p:spPr>
      </p:pic>
    </p:spTree>
  </p:cSld>
  <p:transition spd="slow">
    <p:pull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Подзаголовок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35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3" descr="C:\Users\1\Desktop\конкурсы\img12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4" descr="C:\Users\1\Desktop\конкурсы\img12.jp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6"/>
          <p:cNvSpPr/>
          <p:nvPr/>
        </p:nvSpPr>
        <p:spPr>
          <a:xfrm>
            <a:off x="899640" y="260640"/>
            <a:ext cx="73443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Фликеры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–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это световозвращающие элементы, которые отражаются в свете фар автомобиля и позволяют водителям увидеть пешехода в темное время суток.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Световозвращающий элемент снижает риск наезда автомобиля на пешехода в 10 раз. Сейчас выпускают самые разные световозвращающие или светоотражающие элементы: значки, браслеты, подвески, наклейки.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9" name="Рисунок 3" descr=""/>
          <p:cNvPicPr/>
          <p:nvPr/>
        </p:nvPicPr>
        <p:blipFill>
          <a:blip r:embed="rId4"/>
          <a:stretch/>
        </p:blipFill>
        <p:spPr>
          <a:xfrm>
            <a:off x="3924000" y="3354840"/>
            <a:ext cx="3880080" cy="338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3" descr="C:\Users\1\Desktop\конкурсы\img12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4" descr="C:\Users\1\Desktop\конкурсы\img12.jp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3" name="Заголовок 8"/>
          <p:cNvSpPr txBox="1"/>
          <p:nvPr/>
        </p:nvSpPr>
        <p:spPr>
          <a:xfrm>
            <a:off x="395640" y="274680"/>
            <a:ext cx="8496720" cy="2505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br/>
            <a:br/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условиях плохой видимости заметить пешехода водитель может только на расстоянии около тридцати  метров. 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Фликер многократно увеличивает шанс пешехода или велосипедиста быть вовремя замеченным – расстояние, с которого видно яркую точку, превышает 130 метров.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При дальнем свете фар  это расстояние может достигать четырехсот метров.</a:t>
            </a:r>
            <a:br/>
            <a:br/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  </a:t>
            </a:r>
            <a:br/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              </a:t>
            </a:r>
            <a:br/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Объект 10" descr=""/>
          <p:cNvPicPr/>
          <p:nvPr/>
        </p:nvPicPr>
        <p:blipFill>
          <a:blip r:embed="rId4"/>
          <a:stretch/>
        </p:blipFill>
        <p:spPr>
          <a:xfrm>
            <a:off x="1619640" y="2997000"/>
            <a:ext cx="7200360" cy="3528000"/>
          </a:xfrm>
          <a:prstGeom prst="rect">
            <a:avLst/>
          </a:prstGeom>
          <a:ln w="0">
            <a:noFill/>
          </a:ln>
        </p:spPr>
      </p:pic>
    </p:spTree>
  </p:cSld>
  <p:transition spd="slow">
    <p:cover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Объект 4"/>
          <p:cNvSpPr txBox="1"/>
          <p:nvPr/>
        </p:nvSpPr>
        <p:spPr>
          <a:xfrm>
            <a:off x="395640" y="188640"/>
            <a:ext cx="620280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1. Фликер - значок. Самый удобный вид фликера. Это могут быть машинки, смайлики, сердечки.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2. Фликер – подвеска. Имеет в комплекте шнурок.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3. Фликер – брелок. Удобно прикрепить к сумке или к рюкзаку.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4. Фликер – браслет. Представляет собой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металлическую подвеску со светоотражающим покрытием.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5. Фликер – наклейка. Крепится на одежду. Срок ношения не очень велик.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Рисунок 5" descr=""/>
          <p:cNvPicPr/>
          <p:nvPr/>
        </p:nvPicPr>
        <p:blipFill>
          <a:blip r:embed="rId2"/>
          <a:stretch/>
        </p:blipFill>
        <p:spPr>
          <a:xfrm>
            <a:off x="6488280" y="116640"/>
            <a:ext cx="2592000" cy="129564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6" descr=""/>
          <p:cNvPicPr/>
          <p:nvPr/>
        </p:nvPicPr>
        <p:blipFill>
          <a:blip r:embed="rId3"/>
          <a:stretch/>
        </p:blipFill>
        <p:spPr>
          <a:xfrm>
            <a:off x="6948360" y="1562400"/>
            <a:ext cx="1866240" cy="186624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7" descr=""/>
          <p:cNvPicPr/>
          <p:nvPr/>
        </p:nvPicPr>
        <p:blipFill>
          <a:blip r:embed="rId4"/>
          <a:stretch/>
        </p:blipFill>
        <p:spPr>
          <a:xfrm>
            <a:off x="6777360" y="3573000"/>
            <a:ext cx="2207880" cy="165600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8" descr=""/>
          <p:cNvPicPr/>
          <p:nvPr/>
        </p:nvPicPr>
        <p:blipFill>
          <a:blip r:embed="rId5"/>
          <a:stretch/>
        </p:blipFill>
        <p:spPr>
          <a:xfrm>
            <a:off x="1835640" y="4845600"/>
            <a:ext cx="1727640" cy="172764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9" descr=""/>
          <p:cNvPicPr/>
          <p:nvPr/>
        </p:nvPicPr>
        <p:blipFill>
          <a:blip r:embed="rId6"/>
          <a:stretch/>
        </p:blipFill>
        <p:spPr>
          <a:xfrm>
            <a:off x="4356000" y="4845960"/>
            <a:ext cx="1726920" cy="1726920"/>
          </a:xfrm>
          <a:prstGeom prst="rect">
            <a:avLst/>
          </a:prstGeom>
          <a:ln w="0">
            <a:noFill/>
          </a:ln>
        </p:spPr>
      </p:pic>
      <p:sp>
        <p:nvSpPr>
          <p:cNvPr id="152" name="TextBox 10"/>
          <p:cNvSpPr/>
          <p:nvPr/>
        </p:nvSpPr>
        <p:spPr>
          <a:xfrm>
            <a:off x="6415920" y="116640"/>
            <a:ext cx="187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TextBox 12"/>
          <p:cNvSpPr/>
          <p:nvPr/>
        </p:nvSpPr>
        <p:spPr>
          <a:xfrm>
            <a:off x="6948360" y="1628640"/>
            <a:ext cx="287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TextBox 14"/>
          <p:cNvSpPr/>
          <p:nvPr/>
        </p:nvSpPr>
        <p:spPr>
          <a:xfrm>
            <a:off x="6777360" y="3645000"/>
            <a:ext cx="242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5" name="TextBox 15"/>
          <p:cNvSpPr/>
          <p:nvPr/>
        </p:nvSpPr>
        <p:spPr>
          <a:xfrm>
            <a:off x="1872360" y="4860000"/>
            <a:ext cx="287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6" name="TextBox 16"/>
          <p:cNvSpPr/>
          <p:nvPr/>
        </p:nvSpPr>
        <p:spPr>
          <a:xfrm>
            <a:off x="4375440" y="4860000"/>
            <a:ext cx="21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5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Заголовок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Подзаголовок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59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3" descr="C:\Users\1\Desktop\конкурсы\img12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4" descr="C:\Users\1\Desktop\конкурсы\img12.jp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2" name="TextBox 6"/>
          <p:cNvSpPr/>
          <p:nvPr/>
        </p:nvSpPr>
        <p:spPr>
          <a:xfrm>
            <a:off x="467640" y="188640"/>
            <a:ext cx="8424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Куда прикреплять светоотражатели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63" name="TextBox 7"/>
          <p:cNvSpPr/>
          <p:nvPr/>
        </p:nvSpPr>
        <p:spPr>
          <a:xfrm>
            <a:off x="683640" y="980640"/>
            <a:ext cx="763236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Фликеры особенно актуальны зимой, вечером и в пасмурную погоду. Цветовая гамма аксессуаров разнообразна, а дизайн удовлетворит даже самых капризных детей и не испортит внешнего вида вещей.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4" name="TextBox 8"/>
          <p:cNvSpPr/>
          <p:nvPr/>
        </p:nvSpPr>
        <p:spPr>
          <a:xfrm>
            <a:off x="1331640" y="2565000"/>
            <a:ext cx="6370920" cy="26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Варианты размещения фликеров: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школьный рюкзак;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верхняя одежда;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запястье;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детская коляска;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велосипед или самокат;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санки.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5" name="Рисунок 3" descr=""/>
          <p:cNvPicPr/>
          <p:nvPr/>
        </p:nvPicPr>
        <p:blipFill>
          <a:blip r:embed="rId4"/>
          <a:stretch/>
        </p:blipFill>
        <p:spPr>
          <a:xfrm>
            <a:off x="4915800" y="3097440"/>
            <a:ext cx="4120560" cy="30294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3" descr="C:\Users\1\Desktop\конкурсы\img12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4" descr="C:\Users\1\Desktop\конкурсы\img12.jp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9" name="Объект 5"/>
          <p:cNvSpPr txBox="1"/>
          <p:nvPr/>
        </p:nvSpPr>
        <p:spPr>
          <a:xfrm>
            <a:off x="1187640" y="1124640"/>
            <a:ext cx="4029480" cy="5400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Световозвращающую ленту необходимо пришить на рукава верхней одежды детей, либо на нарукавные повязки так, чтобы они не были закрыты пр движении и способствовали зрительному восприятию. Кроме того можно световозвращающую ленту                         прикрепить на головные уборы, рукавицы, перчатки, обувь.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Объект 8" descr=""/>
          <p:cNvPicPr/>
          <p:nvPr/>
        </p:nvPicPr>
        <p:blipFill>
          <a:blip r:embed="rId4"/>
          <a:stretch/>
        </p:blipFill>
        <p:spPr>
          <a:xfrm>
            <a:off x="5292000" y="1412640"/>
            <a:ext cx="3714840" cy="4320000"/>
          </a:xfrm>
          <a:prstGeom prst="rect">
            <a:avLst/>
          </a:prstGeom>
          <a:ln w="0">
            <a:noFill/>
          </a:ln>
        </p:spPr>
      </p:pic>
      <p:sp>
        <p:nvSpPr>
          <p:cNvPr id="171" name="TextBox 11"/>
          <p:cNvSpPr/>
          <p:nvPr/>
        </p:nvSpPr>
        <p:spPr>
          <a:xfrm>
            <a:off x="1547640" y="188640"/>
            <a:ext cx="65523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Фликеры детям купите, родители,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пусть на дороге их видят водители!  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cover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3" name="Объект 4"/>
          <p:cNvSpPr txBox="1"/>
          <p:nvPr/>
        </p:nvSpPr>
        <p:spPr>
          <a:xfrm>
            <a:off x="467640" y="404640"/>
            <a:ext cx="8218800" cy="252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несовершеннолетних велосипедистов эффективно использовать нашивки из светоотражательной ленты на жилетах и поясах, наклейки фликеров на касках, элементах велосипеда.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Рисунок 5" descr=""/>
          <p:cNvPicPr/>
          <p:nvPr/>
        </p:nvPicPr>
        <p:blipFill>
          <a:blip r:embed="rId2"/>
          <a:stretch/>
        </p:blipFill>
        <p:spPr>
          <a:xfrm>
            <a:off x="1907640" y="3141000"/>
            <a:ext cx="3356640" cy="33566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6" descr=""/>
          <p:cNvPicPr/>
          <p:nvPr/>
        </p:nvPicPr>
        <p:blipFill>
          <a:blip r:embed="rId3"/>
          <a:stretch/>
        </p:blipFill>
        <p:spPr>
          <a:xfrm>
            <a:off x="5508000" y="3126240"/>
            <a:ext cx="3386520" cy="33865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7" name="Заголовок 3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Как выбрать фликер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Объект 4"/>
          <p:cNvSpPr txBox="1"/>
          <p:nvPr/>
        </p:nvSpPr>
        <p:spPr>
          <a:xfrm>
            <a:off x="395640" y="908640"/>
            <a:ext cx="4752000" cy="489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Правильные (сертифицированные) фликеры</a:t>
            </a: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: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Видимость – 400 метров;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При скорости 90 км/ч фликер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светится - 8 секунд.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При скорости 60 км/ч – 24 секунды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          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Box 5"/>
          <p:cNvSpPr/>
          <p:nvPr/>
        </p:nvSpPr>
        <p:spPr>
          <a:xfrm>
            <a:off x="1461240" y="3285000"/>
            <a:ext cx="3312000" cy="32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Неправильный фликер: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Заметен на расстоянии 80 метров.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При 90 км/ч видимость 3 секунд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При 60 км/ч видимость 6 секунд.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0" name="TextBox 6"/>
          <p:cNvSpPr/>
          <p:nvPr/>
        </p:nvSpPr>
        <p:spPr>
          <a:xfrm>
            <a:off x="5508000" y="980640"/>
            <a:ext cx="3168000" cy="548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Чтобы купить настоящий фликер, а не игрушку сувенир: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Спрашивайте у продавцов есть ли сертификат на фликер;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Отдавайте предпочтение белому или лимонному цветам;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Форму выбирайте самую простую: полоска, круг.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" descr="C:\Users\1\Desktop\конкурсы\img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2" descr="C:\Users\User-ПК\Desktop\велики\reflector00007.jpg"/>
          <p:cNvPicPr/>
          <p:nvPr/>
        </p:nvPicPr>
        <p:blipFill>
          <a:blip r:embed="rId2"/>
          <a:stretch/>
        </p:blipFill>
        <p:spPr>
          <a:xfrm>
            <a:off x="-63360" y="-47520"/>
            <a:ext cx="9270720" cy="69530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813</TotalTime>
  <Application>LibreOffice/7.1.5.2$Windows_x86 LibreOffice_project/85f04e9f809797b8199d13c421bd8a2b025d52b5</Application>
  <AppVersion>15.0000</AppVersion>
  <Words>462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2019-12-12T02:43:18Z</dcterms:created>
  <dc:creator>1</dc:creator>
  <dc:description/>
  <dc:language>ru-RU</dc:language>
  <cp:lastModifiedBy/>
  <dcterms:modified xsi:type="dcterms:W3CDTF">2021-10-25T14:39:00Z</dcterms:modified>
  <cp:revision>77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